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entury Gothic" panose="020B0502020202020204" pitchFamily="34" charset="0"/>
      <p:regular r:id="rId12"/>
      <p:bold r:id="rId13"/>
      <p:italic r:id="rId14"/>
      <p:boldItalic r:id="rId15"/>
    </p:embeddedFont>
    <p:embeddedFont>
      <p:font typeface="Lobster"/>
      <p:regular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9" d="100"/>
          <a:sy n="139" d="100"/>
        </p:scale>
        <p:origin x="86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8c38ef1d11_0_5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8c38ef1d11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8c38ef1d1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8c38ef1d1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8c38ef1d11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8c38ef1d1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86ce386abc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86ce386abc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6ce386abc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6ce386ab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86ce386ab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86ce386ab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86ce386abc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86ce386ab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c38ef1d11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c38ef1d1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6.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3.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6.pn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mailto:tanya_miller@scps.us"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erin_leslie@scps.us" TargetMode="External"/><Relationship Id="rId5" Type="http://schemas.openxmlformats.org/officeDocument/2006/relationships/hyperlink" Target="mailto:courtney_kempke@scps.us" TargetMode="Externa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171475"/>
            <a:ext cx="9758487" cy="5314976"/>
          </a:xfrm>
          <a:prstGeom prst="rect">
            <a:avLst/>
          </a:prstGeom>
          <a:noFill/>
          <a:ln>
            <a:noFill/>
          </a:ln>
        </p:spPr>
      </p:pic>
      <p:pic>
        <p:nvPicPr>
          <p:cNvPr id="55" name="Google Shape;55;p13"/>
          <p:cNvPicPr preferRelativeResize="0"/>
          <p:nvPr/>
        </p:nvPicPr>
        <p:blipFill>
          <a:blip r:embed="rId4">
            <a:alphaModFix/>
          </a:blip>
          <a:stretch>
            <a:fillRect/>
          </a:stretch>
        </p:blipFill>
        <p:spPr>
          <a:xfrm>
            <a:off x="375075" y="-734750"/>
            <a:ext cx="3963850" cy="5282074"/>
          </a:xfrm>
          <a:prstGeom prst="rect">
            <a:avLst/>
          </a:prstGeom>
          <a:noFill/>
          <a:ln>
            <a:noFill/>
          </a:ln>
        </p:spPr>
      </p:pic>
      <p:pic>
        <p:nvPicPr>
          <p:cNvPr id="56" name="Google Shape;56;p13"/>
          <p:cNvPicPr preferRelativeResize="0"/>
          <p:nvPr/>
        </p:nvPicPr>
        <p:blipFill>
          <a:blip r:embed="rId5">
            <a:alphaModFix/>
          </a:blip>
          <a:stretch>
            <a:fillRect/>
          </a:stretch>
        </p:blipFill>
        <p:spPr>
          <a:xfrm>
            <a:off x="-880375" y="681775"/>
            <a:ext cx="3524500" cy="4696626"/>
          </a:xfrm>
          <a:prstGeom prst="rect">
            <a:avLst/>
          </a:prstGeom>
          <a:noFill/>
          <a:ln>
            <a:noFill/>
          </a:ln>
        </p:spPr>
      </p:pic>
      <p:pic>
        <p:nvPicPr>
          <p:cNvPr id="57" name="Google Shape;57;p13"/>
          <p:cNvPicPr preferRelativeResize="0"/>
          <p:nvPr/>
        </p:nvPicPr>
        <p:blipFill>
          <a:blip r:embed="rId6">
            <a:alphaModFix/>
          </a:blip>
          <a:stretch>
            <a:fillRect/>
          </a:stretch>
        </p:blipFill>
        <p:spPr>
          <a:xfrm>
            <a:off x="6359750" y="-787800"/>
            <a:ext cx="2088325" cy="4302651"/>
          </a:xfrm>
          <a:prstGeom prst="rect">
            <a:avLst/>
          </a:prstGeom>
          <a:noFill/>
          <a:ln>
            <a:noFill/>
          </a:ln>
        </p:spPr>
      </p:pic>
      <p:sp>
        <p:nvSpPr>
          <p:cNvPr id="58" name="Google Shape;58;p13"/>
          <p:cNvSpPr txBox="1"/>
          <p:nvPr/>
        </p:nvSpPr>
        <p:spPr>
          <a:xfrm>
            <a:off x="1992250" y="4327725"/>
            <a:ext cx="1356000" cy="2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entury Gothic"/>
                <a:ea typeface="Century Gothic"/>
                <a:cs typeface="Century Gothic"/>
                <a:sym typeface="Century Gothic"/>
              </a:rPr>
              <a:t>Mrs. Kempke</a:t>
            </a:r>
            <a:endParaRPr sz="1300" b="1">
              <a:latin typeface="Century Gothic"/>
              <a:ea typeface="Century Gothic"/>
              <a:cs typeface="Century Gothic"/>
              <a:sym typeface="Century Gothic"/>
            </a:endParaRPr>
          </a:p>
        </p:txBody>
      </p:sp>
      <p:sp>
        <p:nvSpPr>
          <p:cNvPr id="59" name="Google Shape;59;p13"/>
          <p:cNvSpPr txBox="1"/>
          <p:nvPr/>
        </p:nvSpPr>
        <p:spPr>
          <a:xfrm>
            <a:off x="531150" y="4726950"/>
            <a:ext cx="1219500" cy="2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entury Gothic"/>
                <a:ea typeface="Century Gothic"/>
                <a:cs typeface="Century Gothic"/>
                <a:sym typeface="Century Gothic"/>
              </a:rPr>
              <a:t>Mrs. Leslie</a:t>
            </a:r>
            <a:endParaRPr sz="1300" b="1">
              <a:latin typeface="Century Gothic"/>
              <a:ea typeface="Century Gothic"/>
              <a:cs typeface="Century Gothic"/>
              <a:sym typeface="Century Gothic"/>
            </a:endParaRPr>
          </a:p>
        </p:txBody>
      </p:sp>
      <p:sp>
        <p:nvSpPr>
          <p:cNvPr id="60" name="Google Shape;60;p13"/>
          <p:cNvSpPr txBox="1"/>
          <p:nvPr/>
        </p:nvSpPr>
        <p:spPr>
          <a:xfrm>
            <a:off x="7978375" y="2084950"/>
            <a:ext cx="1219500" cy="21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b="1">
                <a:latin typeface="Century Gothic"/>
                <a:ea typeface="Century Gothic"/>
                <a:cs typeface="Century Gothic"/>
                <a:sym typeface="Century Gothic"/>
              </a:rPr>
              <a:t>Mrs. Miller</a:t>
            </a:r>
            <a:endParaRPr sz="1300" b="1">
              <a:latin typeface="Century Gothic"/>
              <a:ea typeface="Century Gothic"/>
              <a:cs typeface="Century Gothic"/>
              <a:sym typeface="Century Gothic"/>
            </a:endParaRPr>
          </a:p>
        </p:txBody>
      </p:sp>
      <p:sp>
        <p:nvSpPr>
          <p:cNvPr id="61" name="Google Shape;61;p13"/>
          <p:cNvSpPr txBox="1"/>
          <p:nvPr/>
        </p:nvSpPr>
        <p:spPr>
          <a:xfrm>
            <a:off x="3348250" y="3607875"/>
            <a:ext cx="6022200" cy="98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500">
                <a:latin typeface="Lobster"/>
                <a:ea typeface="Lobster"/>
                <a:cs typeface="Lobster"/>
                <a:sym typeface="Lobster"/>
              </a:rPr>
              <a:t>to 3rd Grade</a:t>
            </a:r>
            <a:endParaRPr sz="5500">
              <a:latin typeface="Lobster"/>
              <a:ea typeface="Lobster"/>
              <a:cs typeface="Lobster"/>
              <a:sym typeface="Lobst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pic>
        <p:nvPicPr>
          <p:cNvPr id="66" name="Google Shape;66;p14"/>
          <p:cNvPicPr preferRelativeResize="0"/>
          <p:nvPr/>
        </p:nvPicPr>
        <p:blipFill>
          <a:blip r:embed="rId3">
            <a:alphaModFix/>
          </a:blip>
          <a:stretch>
            <a:fillRect/>
          </a:stretch>
        </p:blipFill>
        <p:spPr>
          <a:xfrm>
            <a:off x="0" y="0"/>
            <a:ext cx="9210675" cy="5143500"/>
          </a:xfrm>
          <a:prstGeom prst="rect">
            <a:avLst/>
          </a:prstGeom>
          <a:noFill/>
          <a:ln>
            <a:noFill/>
          </a:ln>
        </p:spPr>
      </p:pic>
      <p:pic>
        <p:nvPicPr>
          <p:cNvPr id="67" name="Google Shape;67;p14">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pic>
        <p:nvPicPr>
          <p:cNvPr id="68" name="Google Shape;68;p14"/>
          <p:cNvPicPr preferRelativeResize="0"/>
          <p:nvPr/>
        </p:nvPicPr>
        <p:blipFill>
          <a:blip r:embed="rId5">
            <a:alphaModFix/>
          </a:blip>
          <a:stretch>
            <a:fillRect/>
          </a:stretch>
        </p:blipFill>
        <p:spPr>
          <a:xfrm>
            <a:off x="5103975" y="820925"/>
            <a:ext cx="3243800" cy="4322575"/>
          </a:xfrm>
          <a:prstGeom prst="rect">
            <a:avLst/>
          </a:prstGeom>
          <a:noFill/>
          <a:ln>
            <a:noFill/>
          </a:ln>
        </p:spPr>
      </p:pic>
      <p:sp>
        <p:nvSpPr>
          <p:cNvPr id="69" name="Google Shape;69;p14"/>
          <p:cNvSpPr txBox="1"/>
          <p:nvPr/>
        </p:nvSpPr>
        <p:spPr>
          <a:xfrm>
            <a:off x="1666550" y="1238550"/>
            <a:ext cx="4711800" cy="203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latin typeface="Century Gothic"/>
                <a:ea typeface="Century Gothic"/>
                <a:cs typeface="Century Gothic"/>
                <a:sym typeface="Century Gothic"/>
              </a:rPr>
              <a:t>We are SO excited for this upcoming school year and can’t wait to see you in the classroom! We are going to have SO much fun and we can’t wait to meet you on August 17!!</a:t>
            </a: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p:txBody>
      </p:sp>
      <p:pic>
        <p:nvPicPr>
          <p:cNvPr id="70" name="Google Shape;70;p14"/>
          <p:cNvPicPr preferRelativeResize="0"/>
          <p:nvPr/>
        </p:nvPicPr>
        <p:blipFill>
          <a:blip r:embed="rId6">
            <a:alphaModFix/>
          </a:blip>
          <a:stretch>
            <a:fillRect/>
          </a:stretch>
        </p:blipFill>
        <p:spPr>
          <a:xfrm>
            <a:off x="-191025" y="1931650"/>
            <a:ext cx="2410275" cy="3211850"/>
          </a:xfrm>
          <a:prstGeom prst="rect">
            <a:avLst/>
          </a:prstGeom>
          <a:noFill/>
          <a:ln>
            <a:noFill/>
          </a:ln>
        </p:spPr>
      </p:pic>
      <p:pic>
        <p:nvPicPr>
          <p:cNvPr id="71" name="Google Shape;71;p14"/>
          <p:cNvPicPr preferRelativeResize="0"/>
          <p:nvPr/>
        </p:nvPicPr>
        <p:blipFill>
          <a:blip r:embed="rId7">
            <a:alphaModFix/>
          </a:blip>
          <a:stretch>
            <a:fillRect/>
          </a:stretch>
        </p:blipFill>
        <p:spPr>
          <a:xfrm>
            <a:off x="7270325" y="2191748"/>
            <a:ext cx="1873675" cy="2951751"/>
          </a:xfrm>
          <a:prstGeom prst="rect">
            <a:avLst/>
          </a:prstGeom>
          <a:noFill/>
          <a:ln>
            <a:noFill/>
          </a:ln>
        </p:spPr>
      </p:pic>
      <p:sp>
        <p:nvSpPr>
          <p:cNvPr id="72" name="Google Shape;72;p14"/>
          <p:cNvSpPr txBox="1"/>
          <p:nvPr/>
        </p:nvSpPr>
        <p:spPr>
          <a:xfrm>
            <a:off x="1704400" y="4014800"/>
            <a:ext cx="4249500" cy="35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300">
                <a:latin typeface="Century Gothic"/>
                <a:ea typeface="Century Gothic"/>
                <a:cs typeface="Century Gothic"/>
                <a:sym typeface="Century Gothic"/>
              </a:rPr>
              <a:t>(Always remember our smiling faces will be under these masks!)</a:t>
            </a:r>
            <a:endParaRPr sz="1300">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pic>
        <p:nvPicPr>
          <p:cNvPr id="77" name="Google Shape;77;p15"/>
          <p:cNvPicPr preferRelativeResize="0"/>
          <p:nvPr/>
        </p:nvPicPr>
        <p:blipFill>
          <a:blip r:embed="rId3">
            <a:alphaModFix/>
          </a:blip>
          <a:stretch>
            <a:fillRect/>
          </a:stretch>
        </p:blipFill>
        <p:spPr>
          <a:xfrm>
            <a:off x="0" y="0"/>
            <a:ext cx="9223750" cy="5156133"/>
          </a:xfrm>
          <a:prstGeom prst="rect">
            <a:avLst/>
          </a:prstGeom>
          <a:noFill/>
          <a:ln>
            <a:noFill/>
          </a:ln>
        </p:spPr>
      </p:pic>
      <p:pic>
        <p:nvPicPr>
          <p:cNvPr id="78" name="Google Shape;78;p15">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79" name="Google Shape;79;p15"/>
          <p:cNvSpPr txBox="1"/>
          <p:nvPr/>
        </p:nvSpPr>
        <p:spPr>
          <a:xfrm>
            <a:off x="4090550" y="1204450"/>
            <a:ext cx="4681500" cy="855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a:latin typeface="Century Gothic"/>
                <a:ea typeface="Century Gothic"/>
                <a:cs typeface="Century Gothic"/>
                <a:sym typeface="Century Gothic"/>
              </a:rPr>
              <a:t>HELLO! I’m Mrs. Kempke and I am SO excited to be teaching you Math &amp; Science this year! I am a proud graduate of the University of Northern Iowa! I have three Heathrow Knights of my own: Gavin </a:t>
            </a:r>
            <a:r>
              <a:rPr lang="en" sz="1500">
                <a:latin typeface="Century Gothic"/>
                <a:ea typeface="Century Gothic"/>
                <a:cs typeface="Century Gothic"/>
                <a:sym typeface="Century Gothic"/>
              </a:rPr>
              <a:t>(in 4th grade,) and </a:t>
            </a:r>
            <a:r>
              <a:rPr lang="en" sz="1700">
                <a:latin typeface="Century Gothic"/>
                <a:ea typeface="Century Gothic"/>
                <a:cs typeface="Century Gothic"/>
                <a:sym typeface="Century Gothic"/>
              </a:rPr>
              <a:t>Sawyer</a:t>
            </a:r>
            <a:r>
              <a:rPr lang="en" sz="1500">
                <a:latin typeface="Century Gothic"/>
                <a:ea typeface="Century Gothic"/>
                <a:cs typeface="Century Gothic"/>
                <a:sym typeface="Century Gothic"/>
              </a:rPr>
              <a:t> </a:t>
            </a:r>
            <a:r>
              <a:rPr lang="en" sz="1500">
                <a:solidFill>
                  <a:schemeClr val="dk1"/>
                </a:solidFill>
                <a:latin typeface="Century Gothic"/>
                <a:ea typeface="Century Gothic"/>
                <a:cs typeface="Century Gothic"/>
                <a:sym typeface="Century Gothic"/>
              </a:rPr>
              <a:t>&amp; </a:t>
            </a:r>
            <a:r>
              <a:rPr lang="en" sz="1700">
                <a:solidFill>
                  <a:schemeClr val="dk1"/>
                </a:solidFill>
                <a:latin typeface="Century Gothic"/>
                <a:ea typeface="Century Gothic"/>
                <a:cs typeface="Century Gothic"/>
                <a:sym typeface="Century Gothic"/>
              </a:rPr>
              <a:t>Hadley </a:t>
            </a:r>
            <a:r>
              <a:rPr lang="en" sz="1500">
                <a:solidFill>
                  <a:schemeClr val="dk1"/>
                </a:solidFill>
                <a:latin typeface="Century Gothic"/>
                <a:ea typeface="Century Gothic"/>
                <a:cs typeface="Century Gothic"/>
                <a:sym typeface="Century Gothic"/>
              </a:rPr>
              <a:t>(my twins in 2nd grade.)  </a:t>
            </a:r>
            <a:r>
              <a:rPr lang="en" sz="1700">
                <a:solidFill>
                  <a:schemeClr val="dk1"/>
                </a:solidFill>
                <a:latin typeface="Century Gothic"/>
                <a:ea typeface="Century Gothic"/>
                <a:cs typeface="Century Gothic"/>
                <a:sym typeface="Century Gothic"/>
              </a:rPr>
              <a:t>When I’m not in the classroom, my family and I love to go to the beach, enjoy DisneyWorld, have dance parties, play outside &amp; watch college football…..GO IOWA HAWKEYES!!! </a:t>
            </a:r>
            <a:endParaRPr sz="5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500">
              <a:solidFill>
                <a:schemeClr val="dk1"/>
              </a:solidFill>
              <a:latin typeface="Century Gothic"/>
              <a:ea typeface="Century Gothic"/>
              <a:cs typeface="Century Gothic"/>
              <a:sym typeface="Century Gothic"/>
            </a:endParaRPr>
          </a:p>
          <a:p>
            <a:pPr marL="0" lvl="0" indent="0" algn="ctr" rtl="0">
              <a:spcBef>
                <a:spcPts val="0"/>
              </a:spcBef>
              <a:spcAft>
                <a:spcPts val="0"/>
              </a:spcAft>
              <a:buNone/>
            </a:pPr>
            <a:r>
              <a:rPr lang="en" sz="1700">
                <a:solidFill>
                  <a:schemeClr val="dk1"/>
                </a:solidFill>
                <a:latin typeface="Century Gothic"/>
                <a:ea typeface="Century Gothic"/>
                <a:cs typeface="Century Gothic"/>
                <a:sym typeface="Century Gothic"/>
              </a:rPr>
              <a:t>**Sending you lots of virtual hugs**</a:t>
            </a:r>
            <a:endParaRPr sz="17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1500">
              <a:solidFill>
                <a:schemeClr val="dk1"/>
              </a:solidFill>
              <a:latin typeface="Century Gothic"/>
              <a:ea typeface="Century Gothic"/>
              <a:cs typeface="Century Gothic"/>
              <a:sym typeface="Century Gothic"/>
            </a:endParaRPr>
          </a:p>
        </p:txBody>
      </p:sp>
      <p:pic>
        <p:nvPicPr>
          <p:cNvPr id="80" name="Google Shape;80;p15"/>
          <p:cNvPicPr preferRelativeResize="0"/>
          <p:nvPr/>
        </p:nvPicPr>
        <p:blipFill>
          <a:blip r:embed="rId5">
            <a:alphaModFix/>
          </a:blip>
          <a:stretch>
            <a:fillRect/>
          </a:stretch>
        </p:blipFill>
        <p:spPr>
          <a:xfrm>
            <a:off x="-1078424" y="700749"/>
            <a:ext cx="5752275" cy="4526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6"/>
          <p:cNvPicPr preferRelativeResize="0"/>
          <p:nvPr/>
        </p:nvPicPr>
        <p:blipFill>
          <a:blip r:embed="rId3">
            <a:alphaModFix/>
          </a:blip>
          <a:stretch>
            <a:fillRect/>
          </a:stretch>
        </p:blipFill>
        <p:spPr>
          <a:xfrm>
            <a:off x="0" y="0"/>
            <a:ext cx="9258300" cy="5143500"/>
          </a:xfrm>
          <a:prstGeom prst="rect">
            <a:avLst/>
          </a:prstGeom>
          <a:noFill/>
          <a:ln>
            <a:noFill/>
          </a:ln>
        </p:spPr>
      </p:pic>
      <p:pic>
        <p:nvPicPr>
          <p:cNvPr id="86" name="Google Shape;86;p16">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87" name="Google Shape;87;p16"/>
          <p:cNvSpPr/>
          <p:nvPr/>
        </p:nvSpPr>
        <p:spPr>
          <a:xfrm>
            <a:off x="1047300" y="1595025"/>
            <a:ext cx="7163700" cy="298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a:p>
        </p:txBody>
      </p:sp>
      <p:sp>
        <p:nvSpPr>
          <p:cNvPr id="88" name="Google Shape;88;p16"/>
          <p:cNvSpPr txBox="1"/>
          <p:nvPr/>
        </p:nvSpPr>
        <p:spPr>
          <a:xfrm>
            <a:off x="2121025" y="1595025"/>
            <a:ext cx="4491900" cy="507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a:latin typeface="Century Gothic"/>
                <a:ea typeface="Century Gothic"/>
                <a:cs typeface="Century Gothic"/>
                <a:sym typeface="Century Gothic"/>
              </a:rPr>
              <a:t>Some things </a:t>
            </a:r>
            <a:r>
              <a:rPr lang="en" sz="2000" b="1">
                <a:latin typeface="Century Gothic"/>
                <a:ea typeface="Century Gothic"/>
                <a:cs typeface="Century Gothic"/>
                <a:sym typeface="Century Gothic"/>
              </a:rPr>
              <a:t>Mrs. Kempke</a:t>
            </a:r>
            <a:r>
              <a:rPr lang="en" sz="2000">
                <a:latin typeface="Century Gothic"/>
                <a:ea typeface="Century Gothic"/>
                <a:cs typeface="Century Gothic"/>
                <a:sym typeface="Century Gothic"/>
              </a:rPr>
              <a:t> loves:</a:t>
            </a:r>
            <a:endParaRPr sz="2000">
              <a:latin typeface="Century Gothic"/>
              <a:ea typeface="Century Gothic"/>
              <a:cs typeface="Century Gothic"/>
              <a:sym typeface="Century Gothic"/>
            </a:endParaRPr>
          </a:p>
        </p:txBody>
      </p:sp>
      <p:pic>
        <p:nvPicPr>
          <p:cNvPr id="89" name="Google Shape;89;p16"/>
          <p:cNvPicPr preferRelativeResize="0"/>
          <p:nvPr/>
        </p:nvPicPr>
        <p:blipFill>
          <a:blip r:embed="rId5">
            <a:alphaModFix/>
          </a:blip>
          <a:stretch>
            <a:fillRect/>
          </a:stretch>
        </p:blipFill>
        <p:spPr>
          <a:xfrm>
            <a:off x="1183650" y="2848275"/>
            <a:ext cx="1807950" cy="1668875"/>
          </a:xfrm>
          <a:prstGeom prst="rect">
            <a:avLst/>
          </a:prstGeom>
          <a:noFill/>
          <a:ln>
            <a:noFill/>
          </a:ln>
        </p:spPr>
      </p:pic>
      <p:pic>
        <p:nvPicPr>
          <p:cNvPr id="90" name="Google Shape;90;p16"/>
          <p:cNvPicPr preferRelativeResize="0"/>
          <p:nvPr/>
        </p:nvPicPr>
        <p:blipFill>
          <a:blip r:embed="rId6">
            <a:alphaModFix/>
          </a:blip>
          <a:stretch>
            <a:fillRect/>
          </a:stretch>
        </p:blipFill>
        <p:spPr>
          <a:xfrm>
            <a:off x="3437075" y="3606152"/>
            <a:ext cx="675925" cy="850800"/>
          </a:xfrm>
          <a:prstGeom prst="rect">
            <a:avLst/>
          </a:prstGeom>
          <a:noFill/>
          <a:ln>
            <a:noFill/>
          </a:ln>
        </p:spPr>
      </p:pic>
      <p:pic>
        <p:nvPicPr>
          <p:cNvPr id="91" name="Google Shape;91;p16"/>
          <p:cNvPicPr preferRelativeResize="0"/>
          <p:nvPr/>
        </p:nvPicPr>
        <p:blipFill>
          <a:blip r:embed="rId7">
            <a:alphaModFix/>
          </a:blip>
          <a:stretch>
            <a:fillRect/>
          </a:stretch>
        </p:blipFill>
        <p:spPr>
          <a:xfrm>
            <a:off x="3528475" y="1394475"/>
            <a:ext cx="2796750" cy="2796750"/>
          </a:xfrm>
          <a:prstGeom prst="rect">
            <a:avLst/>
          </a:prstGeom>
          <a:noFill/>
          <a:ln>
            <a:noFill/>
          </a:ln>
        </p:spPr>
      </p:pic>
      <p:pic>
        <p:nvPicPr>
          <p:cNvPr id="92" name="Google Shape;92;p16"/>
          <p:cNvPicPr preferRelativeResize="0"/>
          <p:nvPr/>
        </p:nvPicPr>
        <p:blipFill>
          <a:blip r:embed="rId8">
            <a:alphaModFix/>
          </a:blip>
          <a:stretch>
            <a:fillRect/>
          </a:stretch>
        </p:blipFill>
        <p:spPr>
          <a:xfrm>
            <a:off x="6292425" y="3302576"/>
            <a:ext cx="1625050" cy="1101424"/>
          </a:xfrm>
          <a:prstGeom prst="rect">
            <a:avLst/>
          </a:prstGeom>
          <a:noFill/>
          <a:ln>
            <a:noFill/>
          </a:ln>
        </p:spPr>
      </p:pic>
      <p:pic>
        <p:nvPicPr>
          <p:cNvPr id="93" name="Google Shape;93;p16"/>
          <p:cNvPicPr preferRelativeResize="0"/>
          <p:nvPr/>
        </p:nvPicPr>
        <p:blipFill>
          <a:blip r:embed="rId9">
            <a:alphaModFix/>
          </a:blip>
          <a:stretch>
            <a:fillRect/>
          </a:stretch>
        </p:blipFill>
        <p:spPr>
          <a:xfrm>
            <a:off x="1259400" y="1941078"/>
            <a:ext cx="933300" cy="947100"/>
          </a:xfrm>
          <a:prstGeom prst="rect">
            <a:avLst/>
          </a:prstGeom>
          <a:noFill/>
          <a:ln>
            <a:noFill/>
          </a:ln>
        </p:spPr>
      </p:pic>
      <p:pic>
        <p:nvPicPr>
          <p:cNvPr id="94" name="Google Shape;94;p16"/>
          <p:cNvPicPr preferRelativeResize="0"/>
          <p:nvPr/>
        </p:nvPicPr>
        <p:blipFill>
          <a:blip r:embed="rId10">
            <a:alphaModFix/>
          </a:blip>
          <a:stretch>
            <a:fillRect/>
          </a:stretch>
        </p:blipFill>
        <p:spPr>
          <a:xfrm>
            <a:off x="4964338" y="3737225"/>
            <a:ext cx="511800" cy="719725"/>
          </a:xfrm>
          <a:prstGeom prst="rect">
            <a:avLst/>
          </a:prstGeom>
          <a:noFill/>
          <a:ln>
            <a:noFill/>
          </a:ln>
        </p:spPr>
      </p:pic>
      <p:pic>
        <p:nvPicPr>
          <p:cNvPr id="95" name="Google Shape;95;p16"/>
          <p:cNvPicPr preferRelativeResize="0"/>
          <p:nvPr/>
        </p:nvPicPr>
        <p:blipFill>
          <a:blip r:embed="rId11">
            <a:alphaModFix/>
          </a:blip>
          <a:stretch>
            <a:fillRect/>
          </a:stretch>
        </p:blipFill>
        <p:spPr>
          <a:xfrm>
            <a:off x="6681250" y="1652025"/>
            <a:ext cx="1122678" cy="1525225"/>
          </a:xfrm>
          <a:prstGeom prst="rect">
            <a:avLst/>
          </a:prstGeom>
          <a:noFill/>
          <a:ln>
            <a:noFill/>
          </a:ln>
        </p:spPr>
      </p:pic>
      <p:pic>
        <p:nvPicPr>
          <p:cNvPr id="96" name="Google Shape;96;p16"/>
          <p:cNvPicPr preferRelativeResize="0"/>
          <p:nvPr/>
        </p:nvPicPr>
        <p:blipFill>
          <a:blip r:embed="rId12">
            <a:alphaModFix/>
          </a:blip>
          <a:stretch>
            <a:fillRect/>
          </a:stretch>
        </p:blipFill>
        <p:spPr>
          <a:xfrm>
            <a:off x="2627050" y="2201142"/>
            <a:ext cx="734283" cy="1101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7"/>
          <p:cNvPicPr preferRelativeResize="0"/>
          <p:nvPr/>
        </p:nvPicPr>
        <p:blipFill>
          <a:blip r:embed="rId3">
            <a:alphaModFix/>
          </a:blip>
          <a:stretch>
            <a:fillRect/>
          </a:stretch>
        </p:blipFill>
        <p:spPr>
          <a:xfrm>
            <a:off x="0" y="0"/>
            <a:ext cx="9223750" cy="5156133"/>
          </a:xfrm>
          <a:prstGeom prst="rect">
            <a:avLst/>
          </a:prstGeom>
          <a:noFill/>
          <a:ln>
            <a:noFill/>
          </a:ln>
        </p:spPr>
      </p:pic>
      <p:pic>
        <p:nvPicPr>
          <p:cNvPr id="102" name="Google Shape;102;p17">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103" name="Google Shape;103;p17"/>
          <p:cNvSpPr txBox="1"/>
          <p:nvPr/>
        </p:nvSpPr>
        <p:spPr>
          <a:xfrm>
            <a:off x="4146700" y="1368925"/>
            <a:ext cx="4598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000">
                <a:latin typeface="Century Gothic"/>
                <a:ea typeface="Century Gothic"/>
                <a:cs typeface="Century Gothic"/>
                <a:sym typeface="Century Gothic"/>
              </a:rPr>
              <a:t>Hello, I’m Mrs. Leslie! I teach ELA &amp; Social Studies. I graduated from University of Central Florida. GO KNIGHTS! I have two children here at Heathrow. Samantha is in 1st grade and Matthew is in Pre-K. I enjoy reading books and watching the Tampa Bay Buccaneers play football with Mr. Leslie.</a:t>
            </a:r>
            <a:endParaRPr sz="2000">
              <a:latin typeface="Century Gothic"/>
              <a:ea typeface="Century Gothic"/>
              <a:cs typeface="Century Gothic"/>
              <a:sym typeface="Century Gothic"/>
            </a:endParaRPr>
          </a:p>
        </p:txBody>
      </p:sp>
      <p:pic>
        <p:nvPicPr>
          <p:cNvPr id="104" name="Google Shape;104;p17"/>
          <p:cNvPicPr preferRelativeResize="0"/>
          <p:nvPr/>
        </p:nvPicPr>
        <p:blipFill>
          <a:blip r:embed="rId5">
            <a:alphaModFix/>
          </a:blip>
          <a:stretch>
            <a:fillRect/>
          </a:stretch>
        </p:blipFill>
        <p:spPr>
          <a:xfrm>
            <a:off x="301350" y="689350"/>
            <a:ext cx="3342550" cy="4454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18"/>
          <p:cNvPicPr preferRelativeResize="0"/>
          <p:nvPr/>
        </p:nvPicPr>
        <p:blipFill>
          <a:blip r:embed="rId3">
            <a:alphaModFix/>
          </a:blip>
          <a:stretch>
            <a:fillRect/>
          </a:stretch>
        </p:blipFill>
        <p:spPr>
          <a:xfrm>
            <a:off x="0" y="0"/>
            <a:ext cx="9258300" cy="5143500"/>
          </a:xfrm>
          <a:prstGeom prst="rect">
            <a:avLst/>
          </a:prstGeom>
          <a:noFill/>
          <a:ln>
            <a:noFill/>
          </a:ln>
        </p:spPr>
      </p:pic>
      <p:pic>
        <p:nvPicPr>
          <p:cNvPr id="110" name="Google Shape;110;p18">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111" name="Google Shape;111;p18"/>
          <p:cNvSpPr/>
          <p:nvPr/>
        </p:nvSpPr>
        <p:spPr>
          <a:xfrm>
            <a:off x="1047300" y="1595025"/>
            <a:ext cx="7163700" cy="298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a:p>
        </p:txBody>
      </p:sp>
      <p:sp>
        <p:nvSpPr>
          <p:cNvPr id="112" name="Google Shape;112;p18"/>
          <p:cNvSpPr txBox="1"/>
          <p:nvPr/>
        </p:nvSpPr>
        <p:spPr>
          <a:xfrm>
            <a:off x="2636850" y="1595025"/>
            <a:ext cx="3984600" cy="561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Some things </a:t>
            </a:r>
            <a:r>
              <a:rPr lang="en" sz="2000" b="1">
                <a:solidFill>
                  <a:schemeClr val="dk1"/>
                </a:solidFill>
                <a:latin typeface="Century Gothic"/>
                <a:ea typeface="Century Gothic"/>
                <a:cs typeface="Century Gothic"/>
                <a:sym typeface="Century Gothic"/>
              </a:rPr>
              <a:t>Mrs. Leslie</a:t>
            </a:r>
            <a:r>
              <a:rPr lang="en" sz="2000">
                <a:solidFill>
                  <a:schemeClr val="dk1"/>
                </a:solidFill>
                <a:latin typeface="Century Gothic"/>
                <a:ea typeface="Century Gothic"/>
                <a:cs typeface="Century Gothic"/>
                <a:sym typeface="Century Gothic"/>
              </a:rPr>
              <a:t> loves:</a:t>
            </a:r>
            <a:endParaRPr/>
          </a:p>
        </p:txBody>
      </p:sp>
      <p:pic>
        <p:nvPicPr>
          <p:cNvPr id="113" name="Google Shape;113;p18"/>
          <p:cNvPicPr preferRelativeResize="0"/>
          <p:nvPr/>
        </p:nvPicPr>
        <p:blipFill>
          <a:blip r:embed="rId5">
            <a:alphaModFix/>
          </a:blip>
          <a:stretch>
            <a:fillRect/>
          </a:stretch>
        </p:blipFill>
        <p:spPr>
          <a:xfrm>
            <a:off x="1696150" y="2156936"/>
            <a:ext cx="1649624" cy="1095025"/>
          </a:xfrm>
          <a:prstGeom prst="rect">
            <a:avLst/>
          </a:prstGeom>
          <a:noFill/>
          <a:ln>
            <a:noFill/>
          </a:ln>
        </p:spPr>
      </p:pic>
      <p:pic>
        <p:nvPicPr>
          <p:cNvPr id="114" name="Google Shape;114;p18"/>
          <p:cNvPicPr preferRelativeResize="0"/>
          <p:nvPr/>
        </p:nvPicPr>
        <p:blipFill>
          <a:blip r:embed="rId6">
            <a:alphaModFix/>
          </a:blip>
          <a:stretch>
            <a:fillRect/>
          </a:stretch>
        </p:blipFill>
        <p:spPr>
          <a:xfrm>
            <a:off x="5585025" y="2105450"/>
            <a:ext cx="1062125" cy="932600"/>
          </a:xfrm>
          <a:prstGeom prst="rect">
            <a:avLst/>
          </a:prstGeom>
          <a:noFill/>
          <a:ln>
            <a:noFill/>
          </a:ln>
        </p:spPr>
      </p:pic>
      <p:pic>
        <p:nvPicPr>
          <p:cNvPr id="115" name="Google Shape;115;p18"/>
          <p:cNvPicPr preferRelativeResize="0"/>
          <p:nvPr/>
        </p:nvPicPr>
        <p:blipFill>
          <a:blip r:embed="rId7">
            <a:alphaModFix/>
          </a:blip>
          <a:stretch>
            <a:fillRect/>
          </a:stretch>
        </p:blipFill>
        <p:spPr>
          <a:xfrm>
            <a:off x="4886100" y="3115900"/>
            <a:ext cx="1494925" cy="1494925"/>
          </a:xfrm>
          <a:prstGeom prst="rect">
            <a:avLst/>
          </a:prstGeom>
          <a:noFill/>
          <a:ln>
            <a:noFill/>
          </a:ln>
        </p:spPr>
      </p:pic>
      <p:pic>
        <p:nvPicPr>
          <p:cNvPr id="116" name="Google Shape;116;p18"/>
          <p:cNvPicPr preferRelativeResize="0"/>
          <p:nvPr/>
        </p:nvPicPr>
        <p:blipFill>
          <a:blip r:embed="rId8">
            <a:alphaModFix/>
          </a:blip>
          <a:stretch>
            <a:fillRect/>
          </a:stretch>
        </p:blipFill>
        <p:spPr>
          <a:xfrm>
            <a:off x="1344100" y="3264300"/>
            <a:ext cx="852004" cy="1198125"/>
          </a:xfrm>
          <a:prstGeom prst="rect">
            <a:avLst/>
          </a:prstGeom>
          <a:noFill/>
          <a:ln>
            <a:noFill/>
          </a:ln>
        </p:spPr>
      </p:pic>
      <p:pic>
        <p:nvPicPr>
          <p:cNvPr id="117" name="Google Shape;117;p18"/>
          <p:cNvPicPr preferRelativeResize="0"/>
          <p:nvPr/>
        </p:nvPicPr>
        <p:blipFill>
          <a:blip r:embed="rId9">
            <a:alphaModFix/>
          </a:blip>
          <a:stretch>
            <a:fillRect/>
          </a:stretch>
        </p:blipFill>
        <p:spPr>
          <a:xfrm>
            <a:off x="3816225" y="2189225"/>
            <a:ext cx="1298350" cy="1298350"/>
          </a:xfrm>
          <a:prstGeom prst="rect">
            <a:avLst/>
          </a:prstGeom>
          <a:noFill/>
          <a:ln>
            <a:noFill/>
          </a:ln>
        </p:spPr>
      </p:pic>
      <p:pic>
        <p:nvPicPr>
          <p:cNvPr id="118" name="Google Shape;118;p18"/>
          <p:cNvPicPr preferRelativeResize="0"/>
          <p:nvPr/>
        </p:nvPicPr>
        <p:blipFill>
          <a:blip r:embed="rId10">
            <a:alphaModFix/>
          </a:blip>
          <a:stretch>
            <a:fillRect/>
          </a:stretch>
        </p:blipFill>
        <p:spPr>
          <a:xfrm>
            <a:off x="2836926" y="3065006"/>
            <a:ext cx="1802275" cy="1853769"/>
          </a:xfrm>
          <a:prstGeom prst="rect">
            <a:avLst/>
          </a:prstGeom>
          <a:noFill/>
          <a:ln>
            <a:noFill/>
          </a:ln>
        </p:spPr>
      </p:pic>
      <p:pic>
        <p:nvPicPr>
          <p:cNvPr id="119" name="Google Shape;119;p18"/>
          <p:cNvPicPr preferRelativeResize="0"/>
          <p:nvPr/>
        </p:nvPicPr>
        <p:blipFill>
          <a:blip r:embed="rId11">
            <a:alphaModFix/>
          </a:blip>
          <a:stretch>
            <a:fillRect/>
          </a:stretch>
        </p:blipFill>
        <p:spPr>
          <a:xfrm>
            <a:off x="5114575" y="1517762"/>
            <a:ext cx="3923925" cy="29446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pic>
        <p:nvPicPr>
          <p:cNvPr id="124" name="Google Shape;124;p19"/>
          <p:cNvPicPr preferRelativeResize="0"/>
          <p:nvPr/>
        </p:nvPicPr>
        <p:blipFill>
          <a:blip r:embed="rId3">
            <a:alphaModFix/>
          </a:blip>
          <a:stretch>
            <a:fillRect/>
          </a:stretch>
        </p:blipFill>
        <p:spPr>
          <a:xfrm>
            <a:off x="0" y="0"/>
            <a:ext cx="9223750" cy="5156133"/>
          </a:xfrm>
          <a:prstGeom prst="rect">
            <a:avLst/>
          </a:prstGeom>
          <a:noFill/>
          <a:ln>
            <a:noFill/>
          </a:ln>
        </p:spPr>
      </p:pic>
      <p:pic>
        <p:nvPicPr>
          <p:cNvPr id="125" name="Google Shape;125;p19">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126" name="Google Shape;126;p19"/>
          <p:cNvSpPr txBox="1"/>
          <p:nvPr/>
        </p:nvSpPr>
        <p:spPr>
          <a:xfrm>
            <a:off x="4161850" y="1270450"/>
            <a:ext cx="45987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Century Gothic"/>
                <a:ea typeface="Century Gothic"/>
                <a:cs typeface="Century Gothic"/>
                <a:sym typeface="Century Gothic"/>
              </a:rPr>
              <a:t>Hi, I’m Mrs. Miller &amp; I will be teaching Math &amp; Science. I graduated from Cedarville University with a degree in Elementary Ed &amp; from UCF with a masters degree in Reading ed. This is my 22nd year teaching, &amp; my 15th at Heathrow. I have 2 kids. An 11 year old girl named Ella &amp; an 8 year old boy named William. My favorite things to do are play with my kids, play my violin, &amp; cook with my daughter.</a:t>
            </a:r>
            <a:endParaRPr sz="1800">
              <a:latin typeface="Century Gothic"/>
              <a:ea typeface="Century Gothic"/>
              <a:cs typeface="Century Gothic"/>
              <a:sym typeface="Century Gothic"/>
            </a:endParaRPr>
          </a:p>
        </p:txBody>
      </p:sp>
      <p:pic>
        <p:nvPicPr>
          <p:cNvPr id="127" name="Google Shape;127;p19"/>
          <p:cNvPicPr preferRelativeResize="0"/>
          <p:nvPr/>
        </p:nvPicPr>
        <p:blipFill>
          <a:blip r:embed="rId5">
            <a:alphaModFix/>
          </a:blip>
          <a:stretch>
            <a:fillRect/>
          </a:stretch>
        </p:blipFill>
        <p:spPr>
          <a:xfrm>
            <a:off x="331601" y="439350"/>
            <a:ext cx="2360400" cy="4863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p20"/>
          <p:cNvPicPr preferRelativeResize="0"/>
          <p:nvPr/>
        </p:nvPicPr>
        <p:blipFill>
          <a:blip r:embed="rId3">
            <a:alphaModFix/>
          </a:blip>
          <a:stretch>
            <a:fillRect/>
          </a:stretch>
        </p:blipFill>
        <p:spPr>
          <a:xfrm>
            <a:off x="0" y="0"/>
            <a:ext cx="9258300" cy="5143500"/>
          </a:xfrm>
          <a:prstGeom prst="rect">
            <a:avLst/>
          </a:prstGeom>
          <a:noFill/>
          <a:ln>
            <a:noFill/>
          </a:ln>
        </p:spPr>
      </p:pic>
      <p:pic>
        <p:nvPicPr>
          <p:cNvPr id="133" name="Google Shape;133;p20">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134" name="Google Shape;134;p20"/>
          <p:cNvSpPr/>
          <p:nvPr/>
        </p:nvSpPr>
        <p:spPr>
          <a:xfrm>
            <a:off x="1047300" y="1595025"/>
            <a:ext cx="7163700" cy="2986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4000"/>
          </a:p>
        </p:txBody>
      </p:sp>
      <p:sp>
        <p:nvSpPr>
          <p:cNvPr id="135" name="Google Shape;135;p20"/>
          <p:cNvSpPr txBox="1"/>
          <p:nvPr/>
        </p:nvSpPr>
        <p:spPr>
          <a:xfrm>
            <a:off x="2363850" y="1595025"/>
            <a:ext cx="4325400" cy="560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000">
                <a:solidFill>
                  <a:schemeClr val="dk1"/>
                </a:solidFill>
                <a:latin typeface="Century Gothic"/>
                <a:ea typeface="Century Gothic"/>
                <a:cs typeface="Century Gothic"/>
                <a:sym typeface="Century Gothic"/>
              </a:rPr>
              <a:t>Some things </a:t>
            </a:r>
            <a:r>
              <a:rPr lang="en" sz="2000" b="1">
                <a:solidFill>
                  <a:schemeClr val="dk1"/>
                </a:solidFill>
                <a:latin typeface="Century Gothic"/>
                <a:ea typeface="Century Gothic"/>
                <a:cs typeface="Century Gothic"/>
                <a:sym typeface="Century Gothic"/>
              </a:rPr>
              <a:t>Mrs. Miller</a:t>
            </a:r>
            <a:r>
              <a:rPr lang="en" sz="2000">
                <a:solidFill>
                  <a:schemeClr val="dk1"/>
                </a:solidFill>
                <a:latin typeface="Century Gothic"/>
                <a:ea typeface="Century Gothic"/>
                <a:cs typeface="Century Gothic"/>
                <a:sym typeface="Century Gothic"/>
              </a:rPr>
              <a:t> loves:</a:t>
            </a:r>
            <a:endParaRPr/>
          </a:p>
        </p:txBody>
      </p:sp>
      <p:pic>
        <p:nvPicPr>
          <p:cNvPr id="136" name="Google Shape;136;p20"/>
          <p:cNvPicPr preferRelativeResize="0"/>
          <p:nvPr/>
        </p:nvPicPr>
        <p:blipFill>
          <a:blip r:embed="rId5">
            <a:alphaModFix/>
          </a:blip>
          <a:stretch>
            <a:fillRect/>
          </a:stretch>
        </p:blipFill>
        <p:spPr>
          <a:xfrm>
            <a:off x="1278597" y="2057888"/>
            <a:ext cx="1308075" cy="1361025"/>
          </a:xfrm>
          <a:prstGeom prst="rect">
            <a:avLst/>
          </a:prstGeom>
          <a:noFill/>
          <a:ln>
            <a:noFill/>
          </a:ln>
        </p:spPr>
      </p:pic>
      <p:pic>
        <p:nvPicPr>
          <p:cNvPr id="137" name="Google Shape;137;p20"/>
          <p:cNvPicPr preferRelativeResize="0"/>
          <p:nvPr/>
        </p:nvPicPr>
        <p:blipFill>
          <a:blip r:embed="rId6">
            <a:alphaModFix/>
          </a:blip>
          <a:stretch>
            <a:fillRect/>
          </a:stretch>
        </p:blipFill>
        <p:spPr>
          <a:xfrm>
            <a:off x="6398924" y="2953198"/>
            <a:ext cx="1751450" cy="1194175"/>
          </a:xfrm>
          <a:prstGeom prst="rect">
            <a:avLst/>
          </a:prstGeom>
          <a:noFill/>
          <a:ln>
            <a:noFill/>
          </a:ln>
        </p:spPr>
      </p:pic>
      <p:pic>
        <p:nvPicPr>
          <p:cNvPr id="138" name="Google Shape;138;p20"/>
          <p:cNvPicPr preferRelativeResize="0"/>
          <p:nvPr/>
        </p:nvPicPr>
        <p:blipFill>
          <a:blip r:embed="rId7">
            <a:alphaModFix/>
          </a:blip>
          <a:stretch>
            <a:fillRect/>
          </a:stretch>
        </p:blipFill>
        <p:spPr>
          <a:xfrm>
            <a:off x="2685150" y="2953212"/>
            <a:ext cx="1848975" cy="1392538"/>
          </a:xfrm>
          <a:prstGeom prst="rect">
            <a:avLst/>
          </a:prstGeom>
          <a:noFill/>
          <a:ln>
            <a:noFill/>
          </a:ln>
        </p:spPr>
      </p:pic>
      <p:pic>
        <p:nvPicPr>
          <p:cNvPr id="139" name="Google Shape;139;p20"/>
          <p:cNvPicPr preferRelativeResize="0"/>
          <p:nvPr/>
        </p:nvPicPr>
        <p:blipFill>
          <a:blip r:embed="rId8">
            <a:alphaModFix/>
          </a:blip>
          <a:stretch>
            <a:fillRect/>
          </a:stretch>
        </p:blipFill>
        <p:spPr>
          <a:xfrm>
            <a:off x="3292000" y="295425"/>
            <a:ext cx="4790175" cy="9869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21"/>
          <p:cNvPicPr preferRelativeResize="0"/>
          <p:nvPr/>
        </p:nvPicPr>
        <p:blipFill>
          <a:blip r:embed="rId3">
            <a:alphaModFix/>
          </a:blip>
          <a:stretch>
            <a:fillRect/>
          </a:stretch>
        </p:blipFill>
        <p:spPr>
          <a:xfrm>
            <a:off x="0" y="0"/>
            <a:ext cx="9143999" cy="5138147"/>
          </a:xfrm>
          <a:prstGeom prst="rect">
            <a:avLst/>
          </a:prstGeom>
          <a:noFill/>
          <a:ln>
            <a:noFill/>
          </a:ln>
        </p:spPr>
      </p:pic>
      <p:pic>
        <p:nvPicPr>
          <p:cNvPr id="145" name="Google Shape;145;p21">
            <a:hlinkClick r:id="" action="ppaction://hlinkshowjump?jump=firstslide"/>
          </p:cNvPr>
          <p:cNvPicPr preferRelativeResize="0"/>
          <p:nvPr/>
        </p:nvPicPr>
        <p:blipFill>
          <a:blip r:embed="rId4">
            <a:alphaModFix/>
          </a:blip>
          <a:stretch>
            <a:fillRect/>
          </a:stretch>
        </p:blipFill>
        <p:spPr>
          <a:xfrm>
            <a:off x="8591550" y="4581513"/>
            <a:ext cx="552450" cy="561975"/>
          </a:xfrm>
          <a:prstGeom prst="rect">
            <a:avLst/>
          </a:prstGeom>
          <a:noFill/>
          <a:ln>
            <a:noFill/>
          </a:ln>
        </p:spPr>
      </p:pic>
      <p:sp>
        <p:nvSpPr>
          <p:cNvPr id="146" name="Google Shape;146;p21"/>
          <p:cNvSpPr txBox="1"/>
          <p:nvPr/>
        </p:nvSpPr>
        <p:spPr>
          <a:xfrm>
            <a:off x="2804400" y="1422100"/>
            <a:ext cx="3535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solidFill>
                  <a:schemeClr val="hlink"/>
                </a:solidFill>
                <a:latin typeface="Century Gothic"/>
                <a:ea typeface="Century Gothic"/>
                <a:cs typeface="Century Gothic"/>
                <a:sym typeface="Century Gothic"/>
                <a:hlinkClick r:id="rId5"/>
              </a:rPr>
              <a:t>courtney_kempke@scps.us</a:t>
            </a:r>
            <a:endParaRPr sz="1700">
              <a:latin typeface="Century Gothic"/>
              <a:ea typeface="Century Gothic"/>
              <a:cs typeface="Century Gothic"/>
              <a:sym typeface="Century Gothic"/>
            </a:endParaRPr>
          </a:p>
          <a:p>
            <a:pPr marL="0" lvl="0" indent="0" algn="l" rtl="0">
              <a:spcBef>
                <a:spcPts val="0"/>
              </a:spcBef>
              <a:spcAft>
                <a:spcPts val="0"/>
              </a:spcAft>
              <a:buNone/>
            </a:pPr>
            <a:r>
              <a:rPr lang="en" sz="1700">
                <a:latin typeface="Century Gothic"/>
                <a:ea typeface="Century Gothic"/>
                <a:cs typeface="Century Gothic"/>
                <a:sym typeface="Century Gothic"/>
              </a:rPr>
              <a:t>407.320.6841</a:t>
            </a:r>
            <a:endParaRPr sz="1700">
              <a:latin typeface="Century Gothic"/>
              <a:ea typeface="Century Gothic"/>
              <a:cs typeface="Century Gothic"/>
              <a:sym typeface="Century Gothic"/>
            </a:endParaRPr>
          </a:p>
          <a:p>
            <a:pPr marL="0" lvl="0" indent="0" algn="l" rtl="0">
              <a:spcBef>
                <a:spcPts val="0"/>
              </a:spcBef>
              <a:spcAft>
                <a:spcPts val="0"/>
              </a:spcAft>
              <a:buNone/>
            </a:pPr>
            <a:endParaRPr sz="1700">
              <a:latin typeface="Century Gothic"/>
              <a:ea typeface="Century Gothic"/>
              <a:cs typeface="Century Gothic"/>
              <a:sym typeface="Century Gothic"/>
            </a:endParaRPr>
          </a:p>
          <a:p>
            <a:pPr marL="0" lvl="0" indent="0" algn="l" rtl="0">
              <a:spcBef>
                <a:spcPts val="0"/>
              </a:spcBef>
              <a:spcAft>
                <a:spcPts val="0"/>
              </a:spcAft>
              <a:buNone/>
            </a:pPr>
            <a:endParaRPr sz="1700">
              <a:latin typeface="Century Gothic"/>
              <a:ea typeface="Century Gothic"/>
              <a:cs typeface="Century Gothic"/>
              <a:sym typeface="Century Gothic"/>
            </a:endParaRPr>
          </a:p>
        </p:txBody>
      </p:sp>
      <p:sp>
        <p:nvSpPr>
          <p:cNvPr id="147" name="Google Shape;147;p21"/>
          <p:cNvSpPr txBox="1"/>
          <p:nvPr/>
        </p:nvSpPr>
        <p:spPr>
          <a:xfrm>
            <a:off x="2804400" y="2397625"/>
            <a:ext cx="3535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solidFill>
                  <a:schemeClr val="accent5"/>
                </a:solidFill>
                <a:latin typeface="Century Gothic"/>
                <a:ea typeface="Century Gothic"/>
                <a:cs typeface="Century Gothic"/>
                <a:sym typeface="Century Gothic"/>
                <a:hlinkClick r:id="rId6"/>
              </a:rPr>
              <a:t>erin_leslie@scps.us</a:t>
            </a:r>
            <a:endParaRPr sz="1700">
              <a:latin typeface="Century Gothic"/>
              <a:ea typeface="Century Gothic"/>
              <a:cs typeface="Century Gothic"/>
              <a:sym typeface="Century Gothic"/>
            </a:endParaRPr>
          </a:p>
          <a:p>
            <a:pPr marL="0" lvl="0" indent="0" algn="l" rtl="0">
              <a:spcBef>
                <a:spcPts val="0"/>
              </a:spcBef>
              <a:spcAft>
                <a:spcPts val="0"/>
              </a:spcAft>
              <a:buNone/>
            </a:pPr>
            <a:r>
              <a:rPr lang="en" sz="1700">
                <a:latin typeface="Century Gothic"/>
                <a:ea typeface="Century Gothic"/>
                <a:cs typeface="Century Gothic"/>
                <a:sym typeface="Century Gothic"/>
              </a:rPr>
              <a:t>407.320.6843</a:t>
            </a:r>
            <a:endParaRPr sz="17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endParaRPr sz="1700">
              <a:latin typeface="Century Gothic"/>
              <a:ea typeface="Century Gothic"/>
              <a:cs typeface="Century Gothic"/>
              <a:sym typeface="Century Gothic"/>
            </a:endParaRPr>
          </a:p>
        </p:txBody>
      </p:sp>
      <p:sp>
        <p:nvSpPr>
          <p:cNvPr id="148" name="Google Shape;148;p21"/>
          <p:cNvSpPr txBox="1"/>
          <p:nvPr/>
        </p:nvSpPr>
        <p:spPr>
          <a:xfrm>
            <a:off x="2804400" y="3439575"/>
            <a:ext cx="3535200" cy="855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u="sng">
                <a:solidFill>
                  <a:schemeClr val="accent5"/>
                </a:solidFill>
                <a:latin typeface="Century Gothic"/>
                <a:ea typeface="Century Gothic"/>
                <a:cs typeface="Century Gothic"/>
                <a:sym typeface="Century Gothic"/>
                <a:hlinkClick r:id="rId7"/>
              </a:rPr>
              <a:t>tanya_miller@scps.us</a:t>
            </a:r>
            <a:endParaRPr sz="1700">
              <a:latin typeface="Century Gothic"/>
              <a:ea typeface="Century Gothic"/>
              <a:cs typeface="Century Gothic"/>
              <a:sym typeface="Century Gothic"/>
            </a:endParaRPr>
          </a:p>
          <a:p>
            <a:pPr marL="0" lvl="0" indent="0" algn="l" rtl="0">
              <a:spcBef>
                <a:spcPts val="0"/>
              </a:spcBef>
              <a:spcAft>
                <a:spcPts val="0"/>
              </a:spcAft>
              <a:buClr>
                <a:schemeClr val="dk1"/>
              </a:buClr>
              <a:buSzPts val="1100"/>
              <a:buFont typeface="Arial"/>
              <a:buNone/>
            </a:pPr>
            <a:r>
              <a:rPr lang="en" sz="1700">
                <a:solidFill>
                  <a:schemeClr val="dk1"/>
                </a:solidFill>
                <a:latin typeface="Century Gothic"/>
                <a:ea typeface="Century Gothic"/>
                <a:cs typeface="Century Gothic"/>
                <a:sym typeface="Century Gothic"/>
              </a:rPr>
              <a:t>407.320.6841</a:t>
            </a:r>
            <a:endParaRPr sz="1700">
              <a:latin typeface="Century Gothic"/>
              <a:ea typeface="Century Gothic"/>
              <a:cs typeface="Century Gothic"/>
              <a:sym typeface="Century Gothic"/>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363</Words>
  <Application>Microsoft Office PowerPoint</Application>
  <PresentationFormat>On-screen Show (16:9)</PresentationFormat>
  <Paragraphs>20</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Lobster</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Leslie, Erin C.</dc:creator>
  <cp:lastModifiedBy>Leslie, Erin C.</cp:lastModifiedBy>
  <cp:revision>1</cp:revision>
  <dcterms:modified xsi:type="dcterms:W3CDTF">2020-08-06T14:00:52Z</dcterms:modified>
</cp:coreProperties>
</file>